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7" r:id="rId4"/>
    <p:sldId id="271" r:id="rId5"/>
    <p:sldId id="258" r:id="rId6"/>
    <p:sldId id="269" r:id="rId7"/>
    <p:sldId id="260" r:id="rId8"/>
    <p:sldId id="268" r:id="rId9"/>
    <p:sldId id="270" r:id="rId10"/>
    <p:sldId id="276" r:id="rId11"/>
    <p:sldId id="259" r:id="rId12"/>
    <p:sldId id="261" r:id="rId13"/>
    <p:sldId id="262" r:id="rId14"/>
    <p:sldId id="263" r:id="rId15"/>
    <p:sldId id="266" r:id="rId16"/>
    <p:sldId id="272" r:id="rId17"/>
  </p:sldIdLst>
  <p:sldSz cx="9144000" cy="6858000" type="screen4x3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50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72" autoAdjust="0"/>
    <p:restoredTop sz="94660"/>
  </p:normalViewPr>
  <p:slideViewPr>
    <p:cSldViewPr>
      <p:cViewPr varScale="1">
        <p:scale>
          <a:sx n="89" d="100"/>
          <a:sy n="89" d="100"/>
        </p:scale>
        <p:origin x="852" y="7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FB786B6-AE00-480C-B45E-7C48CDC794A6}" type="doc">
      <dgm:prSet loTypeId="urn:microsoft.com/office/officeart/2005/8/layout/hProcess9" loCatId="process" qsTypeId="urn:microsoft.com/office/officeart/2005/8/quickstyle/simple5" qsCatId="simple" csTypeId="urn:microsoft.com/office/officeart/2005/8/colors/colorful2" csCatId="colorful" phldr="1"/>
      <dgm:spPr/>
    </dgm:pt>
    <dgm:pt modelId="{E016B81C-CBC5-432C-BD84-F87673890971}">
      <dgm:prSet phldrT="[Texto]"/>
      <dgm:spPr/>
      <dgm:t>
        <a:bodyPr/>
        <a:lstStyle/>
        <a:p>
          <a:r>
            <a:rPr lang="es-ES" dirty="0" smtClean="0"/>
            <a:t>Obtener Programa de Estudio</a:t>
          </a:r>
          <a:endParaRPr lang="es-ES" dirty="0"/>
        </a:p>
      </dgm:t>
    </dgm:pt>
    <dgm:pt modelId="{3F94346B-595D-466D-AEA8-80482BAA6ECF}" type="parTrans" cxnId="{5FCF167F-F239-4FA4-B870-AB79E1617874}">
      <dgm:prSet/>
      <dgm:spPr/>
      <dgm:t>
        <a:bodyPr/>
        <a:lstStyle/>
        <a:p>
          <a:endParaRPr lang="es-ES"/>
        </a:p>
      </dgm:t>
    </dgm:pt>
    <dgm:pt modelId="{2507032A-D40F-465F-A7C8-813B78C9D055}" type="sibTrans" cxnId="{5FCF167F-F239-4FA4-B870-AB79E1617874}">
      <dgm:prSet/>
      <dgm:spPr/>
      <dgm:t>
        <a:bodyPr/>
        <a:lstStyle/>
        <a:p>
          <a:endParaRPr lang="es-ES"/>
        </a:p>
      </dgm:t>
    </dgm:pt>
    <dgm:pt modelId="{BD97525F-8393-4EA9-8972-8DF3624CD8F8}">
      <dgm:prSet phldrT="[Texto]"/>
      <dgm:spPr/>
      <dgm:t>
        <a:bodyPr/>
        <a:lstStyle/>
        <a:p>
          <a:r>
            <a:rPr lang="es-ES" dirty="0" smtClean="0"/>
            <a:t>Determinar Alcance del Proyecto</a:t>
          </a:r>
          <a:endParaRPr lang="es-ES" dirty="0"/>
        </a:p>
      </dgm:t>
    </dgm:pt>
    <dgm:pt modelId="{FC4A9F6D-DFAA-44BB-A12F-377CC3CF2AB9}" type="parTrans" cxnId="{1D37E5A2-B5CF-4F44-9CC0-18800DCB771E}">
      <dgm:prSet/>
      <dgm:spPr/>
      <dgm:t>
        <a:bodyPr/>
        <a:lstStyle/>
        <a:p>
          <a:endParaRPr lang="es-ES"/>
        </a:p>
      </dgm:t>
    </dgm:pt>
    <dgm:pt modelId="{6007903D-580B-4302-8BE2-FBDA66956083}" type="sibTrans" cxnId="{1D37E5A2-B5CF-4F44-9CC0-18800DCB771E}">
      <dgm:prSet/>
      <dgm:spPr/>
      <dgm:t>
        <a:bodyPr/>
        <a:lstStyle/>
        <a:p>
          <a:endParaRPr lang="es-ES"/>
        </a:p>
      </dgm:t>
    </dgm:pt>
    <dgm:pt modelId="{C16ACEE3-57F9-43FF-8C9D-F61C2C3637A9}">
      <dgm:prSet phldrT="[Texto]"/>
      <dgm:spPr/>
      <dgm:t>
        <a:bodyPr/>
        <a:lstStyle/>
        <a:p>
          <a:r>
            <a:rPr lang="es-ES" dirty="0" smtClean="0"/>
            <a:t>Elaborar Historieta </a:t>
          </a:r>
          <a:endParaRPr lang="es-ES" dirty="0"/>
        </a:p>
      </dgm:t>
    </dgm:pt>
    <dgm:pt modelId="{FF95E5B1-DE7C-4DB5-B7E3-EF60A55751F2}" type="parTrans" cxnId="{1EBA6351-D190-44B6-968D-D04E001D0506}">
      <dgm:prSet/>
      <dgm:spPr/>
      <dgm:t>
        <a:bodyPr/>
        <a:lstStyle/>
        <a:p>
          <a:endParaRPr lang="es-ES"/>
        </a:p>
      </dgm:t>
    </dgm:pt>
    <dgm:pt modelId="{96EF2955-E8C5-4DA3-AEC6-B24CAAD025F4}" type="sibTrans" cxnId="{1EBA6351-D190-44B6-968D-D04E001D0506}">
      <dgm:prSet/>
      <dgm:spPr/>
      <dgm:t>
        <a:bodyPr/>
        <a:lstStyle/>
        <a:p>
          <a:endParaRPr lang="es-ES"/>
        </a:p>
      </dgm:t>
    </dgm:pt>
    <dgm:pt modelId="{4992C9B8-9576-4904-B037-E028FA9C6EEB}">
      <dgm:prSet phldrT="[Texto]"/>
      <dgm:spPr/>
      <dgm:t>
        <a:bodyPr/>
        <a:lstStyle/>
        <a:p>
          <a:r>
            <a:rPr lang="es-ES" dirty="0" smtClean="0"/>
            <a:t>Crear </a:t>
          </a:r>
          <a:r>
            <a:rPr lang="es-ES" dirty="0" err="1" smtClean="0"/>
            <a:t>Sketchs</a:t>
          </a:r>
          <a:r>
            <a:rPr lang="es-ES" dirty="0" smtClean="0"/>
            <a:t> </a:t>
          </a:r>
          <a:endParaRPr lang="es-ES" dirty="0"/>
        </a:p>
      </dgm:t>
    </dgm:pt>
    <dgm:pt modelId="{370B7E67-C094-402E-AFA1-CA871BC7766A}" type="parTrans" cxnId="{B883516E-9A7D-4AC4-8B66-61418F70271B}">
      <dgm:prSet/>
      <dgm:spPr/>
      <dgm:t>
        <a:bodyPr/>
        <a:lstStyle/>
        <a:p>
          <a:endParaRPr lang="es-ES"/>
        </a:p>
      </dgm:t>
    </dgm:pt>
    <dgm:pt modelId="{720AE962-0F44-4E30-921A-D6BAF88BE7E0}" type="sibTrans" cxnId="{B883516E-9A7D-4AC4-8B66-61418F70271B}">
      <dgm:prSet/>
      <dgm:spPr/>
      <dgm:t>
        <a:bodyPr/>
        <a:lstStyle/>
        <a:p>
          <a:endParaRPr lang="es-ES"/>
        </a:p>
      </dgm:t>
    </dgm:pt>
    <dgm:pt modelId="{C91371EF-DB7F-4139-81B8-3318ADB04BDF}">
      <dgm:prSet phldrT="[Texto]"/>
      <dgm:spPr/>
      <dgm:t>
        <a:bodyPr/>
        <a:lstStyle/>
        <a:p>
          <a:r>
            <a:rPr lang="es-ES" dirty="0" smtClean="0"/>
            <a:t>Crear</a:t>
          </a:r>
        </a:p>
        <a:p>
          <a:r>
            <a:rPr lang="es-ES" dirty="0" err="1" smtClean="0"/>
            <a:t>WireFrame</a:t>
          </a:r>
          <a:endParaRPr lang="es-ES" dirty="0"/>
        </a:p>
      </dgm:t>
    </dgm:pt>
    <dgm:pt modelId="{D5D2FEA6-B4F7-4682-B0D5-BD451CDAABD2}" type="parTrans" cxnId="{F84EBD49-AE50-42EC-AB7F-D8EBFA628B67}">
      <dgm:prSet/>
      <dgm:spPr/>
      <dgm:t>
        <a:bodyPr/>
        <a:lstStyle/>
        <a:p>
          <a:endParaRPr lang="es-ES"/>
        </a:p>
      </dgm:t>
    </dgm:pt>
    <dgm:pt modelId="{FA130542-D2C2-4117-97A4-496CA483B2D9}" type="sibTrans" cxnId="{F84EBD49-AE50-42EC-AB7F-D8EBFA628B67}">
      <dgm:prSet/>
      <dgm:spPr/>
      <dgm:t>
        <a:bodyPr/>
        <a:lstStyle/>
        <a:p>
          <a:endParaRPr lang="es-ES"/>
        </a:p>
      </dgm:t>
    </dgm:pt>
    <dgm:pt modelId="{544EA1DD-736C-4B53-9347-0FB5BB52D637}">
      <dgm:prSet phldrT="[Texto]"/>
      <dgm:spPr/>
      <dgm:t>
        <a:bodyPr/>
        <a:lstStyle/>
        <a:p>
          <a:r>
            <a:rPr lang="es-ES" dirty="0" smtClean="0"/>
            <a:t>Desarrollar el Diseño Visual</a:t>
          </a:r>
          <a:endParaRPr lang="es-ES" dirty="0"/>
        </a:p>
      </dgm:t>
    </dgm:pt>
    <dgm:pt modelId="{28EFDD23-C885-4C37-A53A-A49CE6149271}" type="parTrans" cxnId="{DF597691-954A-4005-928B-2976CB9A92CD}">
      <dgm:prSet/>
      <dgm:spPr/>
      <dgm:t>
        <a:bodyPr/>
        <a:lstStyle/>
        <a:p>
          <a:endParaRPr lang="es-ES"/>
        </a:p>
      </dgm:t>
    </dgm:pt>
    <dgm:pt modelId="{4CD1BB99-7077-4089-9ACE-4415FC8B61B9}" type="sibTrans" cxnId="{DF597691-954A-4005-928B-2976CB9A92CD}">
      <dgm:prSet/>
      <dgm:spPr/>
      <dgm:t>
        <a:bodyPr/>
        <a:lstStyle/>
        <a:p>
          <a:endParaRPr lang="es-ES"/>
        </a:p>
      </dgm:t>
    </dgm:pt>
    <dgm:pt modelId="{BCA1DCE1-41EF-4588-8B09-7A1795C0F4FA}">
      <dgm:prSet phldrT="[Texto]"/>
      <dgm:spPr/>
      <dgm:t>
        <a:bodyPr/>
        <a:lstStyle/>
        <a:p>
          <a:r>
            <a:rPr lang="es-ES" dirty="0" smtClean="0"/>
            <a:t>Finalizar Prototipo</a:t>
          </a:r>
          <a:endParaRPr lang="es-ES" dirty="0"/>
        </a:p>
      </dgm:t>
    </dgm:pt>
    <dgm:pt modelId="{624294A2-4BE0-4A30-8E86-1752C17D26ED}" type="parTrans" cxnId="{3D84694C-6C53-420F-8F5B-08B19FBDD357}">
      <dgm:prSet/>
      <dgm:spPr/>
      <dgm:t>
        <a:bodyPr/>
        <a:lstStyle/>
        <a:p>
          <a:endParaRPr lang="es-ES"/>
        </a:p>
      </dgm:t>
    </dgm:pt>
    <dgm:pt modelId="{963C330D-9E8D-40CA-B94F-C6FA01C0E406}" type="sibTrans" cxnId="{3D84694C-6C53-420F-8F5B-08B19FBDD357}">
      <dgm:prSet/>
      <dgm:spPr/>
      <dgm:t>
        <a:bodyPr/>
        <a:lstStyle/>
        <a:p>
          <a:endParaRPr lang="es-ES"/>
        </a:p>
      </dgm:t>
    </dgm:pt>
    <dgm:pt modelId="{9CD981E5-E747-4E6D-BD45-4CA936E4CF17}" type="pres">
      <dgm:prSet presAssocID="{4FB786B6-AE00-480C-B45E-7C48CDC794A6}" presName="CompostProcess" presStyleCnt="0">
        <dgm:presLayoutVars>
          <dgm:dir/>
          <dgm:resizeHandles val="exact"/>
        </dgm:presLayoutVars>
      </dgm:prSet>
      <dgm:spPr/>
    </dgm:pt>
    <dgm:pt modelId="{1605FA04-7641-4F04-BFC4-F5CF2294C4C3}" type="pres">
      <dgm:prSet presAssocID="{4FB786B6-AE00-480C-B45E-7C48CDC794A6}" presName="arrow" presStyleLbl="bgShp" presStyleIdx="0" presStyleCnt="1"/>
      <dgm:spPr/>
    </dgm:pt>
    <dgm:pt modelId="{1BC6115A-BCC6-4BFB-90D7-C5B025DC91CD}" type="pres">
      <dgm:prSet presAssocID="{4FB786B6-AE00-480C-B45E-7C48CDC794A6}" presName="linearProcess" presStyleCnt="0"/>
      <dgm:spPr/>
    </dgm:pt>
    <dgm:pt modelId="{2A9B9108-51F5-4344-BE64-8D508EA31E53}" type="pres">
      <dgm:prSet presAssocID="{BD97525F-8393-4EA9-8972-8DF3624CD8F8}" presName="text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498AFDC5-D5AF-4408-A915-EB9334C54A5A}" type="pres">
      <dgm:prSet presAssocID="{6007903D-580B-4302-8BE2-FBDA66956083}" presName="sibTrans" presStyleCnt="0"/>
      <dgm:spPr/>
    </dgm:pt>
    <dgm:pt modelId="{4DC84AFA-C8EB-48A0-9ECB-5AD5961740D4}" type="pres">
      <dgm:prSet presAssocID="{E016B81C-CBC5-432C-BD84-F87673890971}" presName="text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8415FA18-9162-4DCD-A52E-548FCFD23E0C}" type="pres">
      <dgm:prSet presAssocID="{2507032A-D40F-465F-A7C8-813B78C9D055}" presName="sibTrans" presStyleCnt="0"/>
      <dgm:spPr/>
    </dgm:pt>
    <dgm:pt modelId="{0897D574-491D-4B49-8C20-B10182EA131D}" type="pres">
      <dgm:prSet presAssocID="{C16ACEE3-57F9-43FF-8C9D-F61C2C3637A9}" presName="text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9580D020-6098-4782-909B-70F53945B742}" type="pres">
      <dgm:prSet presAssocID="{96EF2955-E8C5-4DA3-AEC6-B24CAAD025F4}" presName="sibTrans" presStyleCnt="0"/>
      <dgm:spPr/>
    </dgm:pt>
    <dgm:pt modelId="{42430F89-AA0A-4E0B-B834-D2D54A90F198}" type="pres">
      <dgm:prSet presAssocID="{4992C9B8-9576-4904-B037-E028FA9C6EEB}" presName="text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FA1C9EAF-2FAC-4A11-AE95-885A3F47DEC1}" type="pres">
      <dgm:prSet presAssocID="{720AE962-0F44-4E30-921A-D6BAF88BE7E0}" presName="sibTrans" presStyleCnt="0"/>
      <dgm:spPr/>
    </dgm:pt>
    <dgm:pt modelId="{7DB123A4-8E44-4B04-B69A-505EEC62A676}" type="pres">
      <dgm:prSet presAssocID="{C91371EF-DB7F-4139-81B8-3318ADB04BDF}" presName="text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5FDA3994-A339-4C4E-A901-C4475FEFAFC0}" type="pres">
      <dgm:prSet presAssocID="{FA130542-D2C2-4117-97A4-496CA483B2D9}" presName="sibTrans" presStyleCnt="0"/>
      <dgm:spPr/>
    </dgm:pt>
    <dgm:pt modelId="{9821CDFB-95AD-4576-B681-F04013D8FF80}" type="pres">
      <dgm:prSet presAssocID="{544EA1DD-736C-4B53-9347-0FB5BB52D637}" presName="text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796E25C5-0205-4F09-8AA2-6ACCBFB61C8A}" type="pres">
      <dgm:prSet presAssocID="{4CD1BB99-7077-4089-9ACE-4415FC8B61B9}" presName="sibTrans" presStyleCnt="0"/>
      <dgm:spPr/>
    </dgm:pt>
    <dgm:pt modelId="{20CC4F06-3EAA-4D79-AF5E-C57C93548820}" type="pres">
      <dgm:prSet presAssocID="{BCA1DCE1-41EF-4588-8B09-7A1795C0F4FA}" presName="text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630FFFA7-7151-4B9A-AA39-A1D774D5DBCC}" type="presOf" srcId="{BCA1DCE1-41EF-4588-8B09-7A1795C0F4FA}" destId="{20CC4F06-3EAA-4D79-AF5E-C57C93548820}" srcOrd="0" destOrd="0" presId="urn:microsoft.com/office/officeart/2005/8/layout/hProcess9"/>
    <dgm:cxn modelId="{1EBA6351-D190-44B6-968D-D04E001D0506}" srcId="{4FB786B6-AE00-480C-B45E-7C48CDC794A6}" destId="{C16ACEE3-57F9-43FF-8C9D-F61C2C3637A9}" srcOrd="2" destOrd="0" parTransId="{FF95E5B1-DE7C-4DB5-B7E3-EF60A55751F2}" sibTransId="{96EF2955-E8C5-4DA3-AEC6-B24CAAD025F4}"/>
    <dgm:cxn modelId="{F84EBD49-AE50-42EC-AB7F-D8EBFA628B67}" srcId="{4FB786B6-AE00-480C-B45E-7C48CDC794A6}" destId="{C91371EF-DB7F-4139-81B8-3318ADB04BDF}" srcOrd="4" destOrd="0" parTransId="{D5D2FEA6-B4F7-4682-B0D5-BD451CDAABD2}" sibTransId="{FA130542-D2C2-4117-97A4-496CA483B2D9}"/>
    <dgm:cxn modelId="{19E03916-C2F1-46A7-9C69-926F2114412D}" type="presOf" srcId="{C91371EF-DB7F-4139-81B8-3318ADB04BDF}" destId="{7DB123A4-8E44-4B04-B69A-505EEC62A676}" srcOrd="0" destOrd="0" presId="urn:microsoft.com/office/officeart/2005/8/layout/hProcess9"/>
    <dgm:cxn modelId="{C4A58D20-BCC1-49BE-A717-B288F8E86AA8}" type="presOf" srcId="{BD97525F-8393-4EA9-8972-8DF3624CD8F8}" destId="{2A9B9108-51F5-4344-BE64-8D508EA31E53}" srcOrd="0" destOrd="0" presId="urn:microsoft.com/office/officeart/2005/8/layout/hProcess9"/>
    <dgm:cxn modelId="{5FCF167F-F239-4FA4-B870-AB79E1617874}" srcId="{4FB786B6-AE00-480C-B45E-7C48CDC794A6}" destId="{E016B81C-CBC5-432C-BD84-F87673890971}" srcOrd="1" destOrd="0" parTransId="{3F94346B-595D-466D-AEA8-80482BAA6ECF}" sibTransId="{2507032A-D40F-465F-A7C8-813B78C9D055}"/>
    <dgm:cxn modelId="{8B82F6F7-A17B-4B0B-A6AC-7C5F704ABDB4}" type="presOf" srcId="{4FB786B6-AE00-480C-B45E-7C48CDC794A6}" destId="{9CD981E5-E747-4E6D-BD45-4CA936E4CF17}" srcOrd="0" destOrd="0" presId="urn:microsoft.com/office/officeart/2005/8/layout/hProcess9"/>
    <dgm:cxn modelId="{DF597691-954A-4005-928B-2976CB9A92CD}" srcId="{4FB786B6-AE00-480C-B45E-7C48CDC794A6}" destId="{544EA1DD-736C-4B53-9347-0FB5BB52D637}" srcOrd="5" destOrd="0" parTransId="{28EFDD23-C885-4C37-A53A-A49CE6149271}" sibTransId="{4CD1BB99-7077-4089-9ACE-4415FC8B61B9}"/>
    <dgm:cxn modelId="{2914C36C-FDA7-4BAE-AAE8-5908E3F6AD7C}" type="presOf" srcId="{E016B81C-CBC5-432C-BD84-F87673890971}" destId="{4DC84AFA-C8EB-48A0-9ECB-5AD5961740D4}" srcOrd="0" destOrd="0" presId="urn:microsoft.com/office/officeart/2005/8/layout/hProcess9"/>
    <dgm:cxn modelId="{B883516E-9A7D-4AC4-8B66-61418F70271B}" srcId="{4FB786B6-AE00-480C-B45E-7C48CDC794A6}" destId="{4992C9B8-9576-4904-B037-E028FA9C6EEB}" srcOrd="3" destOrd="0" parTransId="{370B7E67-C094-402E-AFA1-CA871BC7766A}" sibTransId="{720AE962-0F44-4E30-921A-D6BAF88BE7E0}"/>
    <dgm:cxn modelId="{34397E2B-1986-423B-9BC8-60F4C34A8950}" type="presOf" srcId="{C16ACEE3-57F9-43FF-8C9D-F61C2C3637A9}" destId="{0897D574-491D-4B49-8C20-B10182EA131D}" srcOrd="0" destOrd="0" presId="urn:microsoft.com/office/officeart/2005/8/layout/hProcess9"/>
    <dgm:cxn modelId="{3D84694C-6C53-420F-8F5B-08B19FBDD357}" srcId="{4FB786B6-AE00-480C-B45E-7C48CDC794A6}" destId="{BCA1DCE1-41EF-4588-8B09-7A1795C0F4FA}" srcOrd="6" destOrd="0" parTransId="{624294A2-4BE0-4A30-8E86-1752C17D26ED}" sibTransId="{963C330D-9E8D-40CA-B94F-C6FA01C0E406}"/>
    <dgm:cxn modelId="{90A1D00D-D426-4436-963D-A8F36E27EE79}" type="presOf" srcId="{544EA1DD-736C-4B53-9347-0FB5BB52D637}" destId="{9821CDFB-95AD-4576-B681-F04013D8FF80}" srcOrd="0" destOrd="0" presId="urn:microsoft.com/office/officeart/2005/8/layout/hProcess9"/>
    <dgm:cxn modelId="{1D37E5A2-B5CF-4F44-9CC0-18800DCB771E}" srcId="{4FB786B6-AE00-480C-B45E-7C48CDC794A6}" destId="{BD97525F-8393-4EA9-8972-8DF3624CD8F8}" srcOrd="0" destOrd="0" parTransId="{FC4A9F6D-DFAA-44BB-A12F-377CC3CF2AB9}" sibTransId="{6007903D-580B-4302-8BE2-FBDA66956083}"/>
    <dgm:cxn modelId="{B971CA5E-7D20-4CA5-8623-3B47BD93EDB6}" type="presOf" srcId="{4992C9B8-9576-4904-B037-E028FA9C6EEB}" destId="{42430F89-AA0A-4E0B-B834-D2D54A90F198}" srcOrd="0" destOrd="0" presId="urn:microsoft.com/office/officeart/2005/8/layout/hProcess9"/>
    <dgm:cxn modelId="{0842FC59-7A89-4DFB-B8FE-2D8EDC7B0051}" type="presParOf" srcId="{9CD981E5-E747-4E6D-BD45-4CA936E4CF17}" destId="{1605FA04-7641-4F04-BFC4-F5CF2294C4C3}" srcOrd="0" destOrd="0" presId="urn:microsoft.com/office/officeart/2005/8/layout/hProcess9"/>
    <dgm:cxn modelId="{E5FD4D64-C321-467B-A481-0B091A849F79}" type="presParOf" srcId="{9CD981E5-E747-4E6D-BD45-4CA936E4CF17}" destId="{1BC6115A-BCC6-4BFB-90D7-C5B025DC91CD}" srcOrd="1" destOrd="0" presId="urn:microsoft.com/office/officeart/2005/8/layout/hProcess9"/>
    <dgm:cxn modelId="{1C3EFB38-235C-4BEB-97FD-91185140A707}" type="presParOf" srcId="{1BC6115A-BCC6-4BFB-90D7-C5B025DC91CD}" destId="{2A9B9108-51F5-4344-BE64-8D508EA31E53}" srcOrd="0" destOrd="0" presId="urn:microsoft.com/office/officeart/2005/8/layout/hProcess9"/>
    <dgm:cxn modelId="{739DB2A2-4092-415B-BD5C-F8BC0D750810}" type="presParOf" srcId="{1BC6115A-BCC6-4BFB-90D7-C5B025DC91CD}" destId="{498AFDC5-D5AF-4408-A915-EB9334C54A5A}" srcOrd="1" destOrd="0" presId="urn:microsoft.com/office/officeart/2005/8/layout/hProcess9"/>
    <dgm:cxn modelId="{B20029AD-1524-449C-8F8B-C73BF60501CC}" type="presParOf" srcId="{1BC6115A-BCC6-4BFB-90D7-C5B025DC91CD}" destId="{4DC84AFA-C8EB-48A0-9ECB-5AD5961740D4}" srcOrd="2" destOrd="0" presId="urn:microsoft.com/office/officeart/2005/8/layout/hProcess9"/>
    <dgm:cxn modelId="{57D138AD-FAE3-4C9D-9C4C-BF36D470BF5D}" type="presParOf" srcId="{1BC6115A-BCC6-4BFB-90D7-C5B025DC91CD}" destId="{8415FA18-9162-4DCD-A52E-548FCFD23E0C}" srcOrd="3" destOrd="0" presId="urn:microsoft.com/office/officeart/2005/8/layout/hProcess9"/>
    <dgm:cxn modelId="{2DB6DAC7-0C74-4B78-9BC7-10B9A02910D6}" type="presParOf" srcId="{1BC6115A-BCC6-4BFB-90D7-C5B025DC91CD}" destId="{0897D574-491D-4B49-8C20-B10182EA131D}" srcOrd="4" destOrd="0" presId="urn:microsoft.com/office/officeart/2005/8/layout/hProcess9"/>
    <dgm:cxn modelId="{61689548-EA6F-425E-9CF6-C580C6D5BEFF}" type="presParOf" srcId="{1BC6115A-BCC6-4BFB-90D7-C5B025DC91CD}" destId="{9580D020-6098-4782-909B-70F53945B742}" srcOrd="5" destOrd="0" presId="urn:microsoft.com/office/officeart/2005/8/layout/hProcess9"/>
    <dgm:cxn modelId="{BB017FB8-3533-4FAF-A6BC-8B73945B24EF}" type="presParOf" srcId="{1BC6115A-BCC6-4BFB-90D7-C5B025DC91CD}" destId="{42430F89-AA0A-4E0B-B834-D2D54A90F198}" srcOrd="6" destOrd="0" presId="urn:microsoft.com/office/officeart/2005/8/layout/hProcess9"/>
    <dgm:cxn modelId="{12C2469C-757E-4C7E-9C26-5FC850C7C4F3}" type="presParOf" srcId="{1BC6115A-BCC6-4BFB-90D7-C5B025DC91CD}" destId="{FA1C9EAF-2FAC-4A11-AE95-885A3F47DEC1}" srcOrd="7" destOrd="0" presId="urn:microsoft.com/office/officeart/2005/8/layout/hProcess9"/>
    <dgm:cxn modelId="{60D8F6D7-8DEE-4D0E-82C7-2C59BF48327D}" type="presParOf" srcId="{1BC6115A-BCC6-4BFB-90D7-C5B025DC91CD}" destId="{7DB123A4-8E44-4B04-B69A-505EEC62A676}" srcOrd="8" destOrd="0" presId="urn:microsoft.com/office/officeart/2005/8/layout/hProcess9"/>
    <dgm:cxn modelId="{740CD360-4137-46FB-A3FB-BDAE8FEF93A1}" type="presParOf" srcId="{1BC6115A-BCC6-4BFB-90D7-C5B025DC91CD}" destId="{5FDA3994-A339-4C4E-A901-C4475FEFAFC0}" srcOrd="9" destOrd="0" presId="urn:microsoft.com/office/officeart/2005/8/layout/hProcess9"/>
    <dgm:cxn modelId="{4787F5DE-4489-4197-BD3F-078CDE4A21A1}" type="presParOf" srcId="{1BC6115A-BCC6-4BFB-90D7-C5B025DC91CD}" destId="{9821CDFB-95AD-4576-B681-F04013D8FF80}" srcOrd="10" destOrd="0" presId="urn:microsoft.com/office/officeart/2005/8/layout/hProcess9"/>
    <dgm:cxn modelId="{3D7BA161-F847-43D0-BA82-4F99EE559F69}" type="presParOf" srcId="{1BC6115A-BCC6-4BFB-90D7-C5B025DC91CD}" destId="{796E25C5-0205-4F09-8AA2-6ACCBFB61C8A}" srcOrd="11" destOrd="0" presId="urn:microsoft.com/office/officeart/2005/8/layout/hProcess9"/>
    <dgm:cxn modelId="{F5D00DBC-7AB7-4D40-9570-E618EEE3BA8A}" type="presParOf" srcId="{1BC6115A-BCC6-4BFB-90D7-C5B025DC91CD}" destId="{20CC4F06-3EAA-4D79-AF5E-C57C93548820}" srcOrd="12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s-CO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00D452-491B-4AD9-AB75-7375FE5DD753}" type="datetimeFigureOut">
              <a:rPr lang="es-CO" smtClean="0"/>
              <a:t>08/10/2018</a:t>
            </a:fld>
            <a:endParaRPr lang="es-CO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29BD1-8D3B-4D9C-8A32-0EBCF4C233E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337626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00D452-491B-4AD9-AB75-7375FE5DD753}" type="datetimeFigureOut">
              <a:rPr lang="es-CO" smtClean="0"/>
              <a:t>08/10/2018</a:t>
            </a:fld>
            <a:endParaRPr lang="es-CO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29BD1-8D3B-4D9C-8A32-0EBCF4C233E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0702657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00D452-491B-4AD9-AB75-7375FE5DD753}" type="datetimeFigureOut">
              <a:rPr lang="es-CO" smtClean="0"/>
              <a:t>08/10/2018</a:t>
            </a:fld>
            <a:endParaRPr lang="es-CO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29BD1-8D3B-4D9C-8A32-0EBCF4C233E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749470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00D452-491B-4AD9-AB75-7375FE5DD753}" type="datetimeFigureOut">
              <a:rPr lang="es-CO" smtClean="0"/>
              <a:t>08/10/2018</a:t>
            </a:fld>
            <a:endParaRPr lang="es-CO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29BD1-8D3B-4D9C-8A32-0EBCF4C233E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2042997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00D452-491B-4AD9-AB75-7375FE5DD753}" type="datetimeFigureOut">
              <a:rPr lang="es-CO" smtClean="0"/>
              <a:t>08/10/2018</a:t>
            </a:fld>
            <a:endParaRPr lang="es-CO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29BD1-8D3B-4D9C-8A32-0EBCF4C233E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0016626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00D452-491B-4AD9-AB75-7375FE5DD753}" type="datetimeFigureOut">
              <a:rPr lang="es-CO" smtClean="0"/>
              <a:t>08/10/2018</a:t>
            </a:fld>
            <a:endParaRPr lang="es-CO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29BD1-8D3B-4D9C-8A32-0EBCF4C233E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6694697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00D452-491B-4AD9-AB75-7375FE5DD753}" type="datetimeFigureOut">
              <a:rPr lang="es-CO" smtClean="0"/>
              <a:t>08/10/2018</a:t>
            </a:fld>
            <a:endParaRPr lang="es-CO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29BD1-8D3B-4D9C-8A32-0EBCF4C233E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6870740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00D452-491B-4AD9-AB75-7375FE5DD753}" type="datetimeFigureOut">
              <a:rPr lang="es-CO" smtClean="0"/>
              <a:t>08/10/2018</a:t>
            </a:fld>
            <a:endParaRPr lang="es-CO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29BD1-8D3B-4D9C-8A32-0EBCF4C233E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9810645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00D452-491B-4AD9-AB75-7375FE5DD753}" type="datetimeFigureOut">
              <a:rPr lang="es-CO" smtClean="0"/>
              <a:t>08/10/2018</a:t>
            </a:fld>
            <a:endParaRPr lang="es-CO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29BD1-8D3B-4D9C-8A32-0EBCF4C233E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9800553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00D452-491B-4AD9-AB75-7375FE5DD753}" type="datetimeFigureOut">
              <a:rPr lang="es-CO" smtClean="0"/>
              <a:t>08/10/2018</a:t>
            </a:fld>
            <a:endParaRPr lang="es-CO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29BD1-8D3B-4D9C-8A32-0EBCF4C233E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157234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00D452-491B-4AD9-AB75-7375FE5DD753}" type="datetimeFigureOut">
              <a:rPr lang="es-CO" smtClean="0"/>
              <a:t>08/10/2018</a:t>
            </a:fld>
            <a:endParaRPr lang="es-CO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29BD1-8D3B-4D9C-8A32-0EBCF4C233E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8534863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00D452-491B-4AD9-AB75-7375FE5DD753}" type="datetimeFigureOut">
              <a:rPr lang="es-CO" smtClean="0"/>
              <a:t>08/10/2018</a:t>
            </a:fld>
            <a:endParaRPr lang="es-CO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229BD1-8D3B-4D9C-8A32-0EBCF4C233E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408627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jpe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0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jpeg"/><Relationship Id="rId5" Type="http://schemas.openxmlformats.org/officeDocument/2006/relationships/image" Target="../media/image8.jpe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755576" y="1124744"/>
            <a:ext cx="7704856" cy="1800200"/>
          </a:xfrm>
        </p:spPr>
        <p:txBody>
          <a:bodyPr>
            <a:noAutofit/>
          </a:bodyPr>
          <a:lstStyle/>
          <a:p>
            <a:r>
              <a:rPr lang="es-ES" sz="9600" dirty="0" smtClean="0">
                <a:solidFill>
                  <a:srgbClr val="00B0F0"/>
                </a:solidFill>
                <a:latin typeface="Opificio" panose="02000506000000020004" pitchFamily="2" charset="0"/>
              </a:rPr>
              <a:t/>
            </a:r>
            <a:br>
              <a:rPr lang="es-ES" sz="9600" dirty="0" smtClean="0">
                <a:solidFill>
                  <a:srgbClr val="00B0F0"/>
                </a:solidFill>
                <a:latin typeface="Opificio" panose="02000506000000020004" pitchFamily="2" charset="0"/>
              </a:rPr>
            </a:br>
            <a:r>
              <a:rPr lang="es-ES" sz="9600" b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ificio" panose="02000506000000020004" pitchFamily="2" charset="0"/>
              </a:rPr>
              <a:t>E</a:t>
            </a:r>
            <a:r>
              <a:rPr lang="es-ES" sz="9600" b="1" dirty="0" smtClean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ificio" panose="02000506000000020004" pitchFamily="2" charset="0"/>
              </a:rPr>
              <a:t>S</a:t>
            </a:r>
            <a:r>
              <a:rPr lang="es-ES" sz="9600" b="1" dirty="0" smtClean="0">
                <a:solidFill>
                  <a:srgbClr val="F650F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ificio" panose="02000506000000020004" pitchFamily="2" charset="0"/>
              </a:rPr>
              <a:t>A</a:t>
            </a:r>
            <a:r>
              <a:rPr lang="es-ES" sz="96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ificio" panose="02000506000000020004" pitchFamily="2" charset="0"/>
              </a:rPr>
              <a:t>C</a:t>
            </a:r>
            <a:r>
              <a:rPr lang="es-ES" sz="9600" dirty="0" smtClean="0">
                <a:solidFill>
                  <a:srgbClr val="00B0F0"/>
                </a:solidFill>
                <a:latin typeface="Opificio" panose="02000506000000020004" pitchFamily="2" charset="0"/>
              </a:rPr>
              <a:t/>
            </a:r>
            <a:br>
              <a:rPr lang="es-ES" sz="9600" dirty="0" smtClean="0">
                <a:solidFill>
                  <a:srgbClr val="00B0F0"/>
                </a:solidFill>
                <a:latin typeface="Opificio" panose="02000506000000020004" pitchFamily="2" charset="0"/>
              </a:rPr>
            </a:br>
            <a:endParaRPr lang="es-CO" sz="9600" dirty="0">
              <a:solidFill>
                <a:srgbClr val="00B0F0"/>
              </a:solidFill>
              <a:latin typeface="Opificio" panose="02000506000000020004" pitchFamily="2" charset="0"/>
            </a:endParaRP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475656" y="2564904"/>
            <a:ext cx="6400800" cy="1752600"/>
          </a:xfrm>
        </p:spPr>
        <p:txBody>
          <a:bodyPr/>
          <a:lstStyle/>
          <a:p>
            <a:r>
              <a:rPr lang="es-CO" b="1" dirty="0" smtClean="0">
                <a:solidFill>
                  <a:srgbClr val="00B0F0"/>
                </a:solidFill>
                <a:latin typeface="Opificio" panose="02000506000000020004" pitchFamily="2" charset="0"/>
              </a:rPr>
              <a:t>Educación Sexual </a:t>
            </a:r>
            <a:r>
              <a:rPr lang="es-CO" b="1" dirty="0">
                <a:solidFill>
                  <a:srgbClr val="00B0F0"/>
                </a:solidFill>
                <a:latin typeface="Opificio" panose="02000506000000020004" pitchFamily="2" charset="0"/>
              </a:rPr>
              <a:t>B</a:t>
            </a:r>
            <a:r>
              <a:rPr lang="es-CO" b="1" dirty="0" smtClean="0">
                <a:solidFill>
                  <a:srgbClr val="00B0F0"/>
                </a:solidFill>
                <a:latin typeface="Opificio" panose="02000506000000020004" pitchFamily="2" charset="0"/>
              </a:rPr>
              <a:t>asada en Autoestima y Confianza. </a:t>
            </a:r>
            <a:endParaRPr lang="es-CO" b="1" dirty="0">
              <a:solidFill>
                <a:srgbClr val="00B0F0"/>
              </a:solidFill>
              <a:latin typeface="Opificio" panose="02000506000000020004" pitchFamily="2" charset="0"/>
            </a:endParaRPr>
          </a:p>
        </p:txBody>
      </p:sp>
      <p:sp>
        <p:nvSpPr>
          <p:cNvPr id="4" name="3 CuadroTexto"/>
          <p:cNvSpPr txBox="1"/>
          <p:nvPr/>
        </p:nvSpPr>
        <p:spPr>
          <a:xfrm>
            <a:off x="4347461" y="5949280"/>
            <a:ext cx="447750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Esthephany</a:t>
            </a:r>
            <a:r>
              <a:rPr lang="es-E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Julieth Delgado </a:t>
            </a:r>
            <a:r>
              <a:rPr lang="es-E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Delgado</a:t>
            </a:r>
            <a:r>
              <a:rPr lang="es-E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s-CO" sz="20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Camilo </a:t>
            </a:r>
            <a:r>
              <a:rPr lang="es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Andrés Pachón </a:t>
            </a:r>
            <a:r>
              <a:rPr lang="es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Hernández</a:t>
            </a:r>
            <a:endParaRPr lang="es-CO" sz="20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8702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9900">
        <p:split orient="vert"/>
      </p:transition>
    </mc:Choice>
    <mc:Fallback xmlns="">
      <p:transition advClick="0" advTm="199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7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2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22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2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49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9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9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9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Resultado de imagen para detectamo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7968" y="2937879"/>
            <a:ext cx="4968552" cy="1376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esultado de imagen para detectamo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9686" y="2502552"/>
            <a:ext cx="2952328" cy="1873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app detectamor movil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250337">
            <a:off x="4327901" y="3112946"/>
            <a:ext cx="588686" cy="1134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pp detectamor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15554">
            <a:off x="4066569" y="3021784"/>
            <a:ext cx="904628" cy="1316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0936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9900"/>
    </mc:Choice>
    <mc:Fallback xmlns="">
      <p:transition advClick="0" advTm="199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1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100"/>
                            </p:stCondLst>
                            <p:childTnLst>
                              <p:par>
                                <p:cTn id="9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-3.7037E-6 L 0.00225 -0.36458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" y="-1824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3100"/>
                            </p:stCondLst>
                            <p:childTnLst>
                              <p:par>
                                <p:cTn id="1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3600"/>
                            </p:stCondLst>
                            <p:childTnLst>
                              <p:par>
                                <p:cTn id="16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7" dur="2000" fill="hold"/>
                                        <p:tgtEl>
                                          <p:spTgt spid="1028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1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-4.07407E-6 L -0.26979 0.0926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490" y="463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600"/>
                            </p:stCondLst>
                            <p:childTnLst>
                              <p:par>
                                <p:cTn id="21" presetID="22" presetClass="entr" presetSubtype="4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7100"/>
                            </p:stCondLst>
                            <p:childTnLst>
                              <p:par>
                                <p:cTn id="25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6" dur="2000" fill="hold"/>
                                        <p:tgtEl>
                                          <p:spTgt spid="1026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-4.07407E-6 L 0.2882 0.07894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410" y="393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9100"/>
                            </p:stCondLst>
                            <p:childTnLst>
                              <p:par>
                                <p:cTn id="30" presetID="3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Marcador de contenido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20482328"/>
              </p:ext>
            </p:extLst>
          </p:nvPr>
        </p:nvGraphicFramePr>
        <p:xfrm>
          <a:off x="467544" y="1124744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77196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9900">
        <p:split orient="vert"/>
      </p:transition>
    </mc:Choice>
    <mc:Fallback xmlns="">
      <p:transition advClick="0" advTm="199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404664"/>
            <a:ext cx="7362825" cy="6029325"/>
          </a:xfrm>
          <a:prstGeom prst="rect">
            <a:avLst/>
          </a:prstGeom>
        </p:spPr>
      </p:pic>
      <p:pic>
        <p:nvPicPr>
          <p:cNvPr id="9223" name="Picture 7" descr="Resultado de imagen para fedesoft 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5463766"/>
            <a:ext cx="4753063" cy="1394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5" name="Picture 9" descr="Resultado de imagen para ministerio de las tic 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060848"/>
            <a:ext cx="3524093" cy="948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Imagen relacionad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1979166"/>
            <a:ext cx="3456384" cy="2880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Resultado de imagen para alcaldia de bogota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295" y="3313498"/>
            <a:ext cx="3965502" cy="1848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sultado de imagen para ministerio de educacion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1635" y="1771622"/>
            <a:ext cx="4882830" cy="1307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3201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9900">
        <p:split orient="vert"/>
      </p:transition>
    </mc:Choice>
    <mc:Fallback xmlns="">
      <p:transition advClick="0" advTm="199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92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92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2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1100"/>
                                        <p:tgtEl>
                                          <p:spTgt spid="9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100"/>
                            </p:stCondLst>
                            <p:childTnLst>
                              <p:par>
                                <p:cTn id="19" presetID="22" presetClass="exit" presetSubtype="4" fill="hold" nodeType="afterEffect">
                                  <p:stCondLst>
                                    <p:cond delay="40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22" presetClass="exit" presetSubtype="4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3" dur="500"/>
                                        <p:tgtEl>
                                          <p:spTgt spid="92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2" presetClass="exit" presetSubtype="4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6" dur="500"/>
                                        <p:tgtEl>
                                          <p:spTgt spid="92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7600"/>
                            </p:stCondLst>
                            <p:childTnLst>
                              <p:par>
                                <p:cTn id="29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2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2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2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8800"/>
                            </p:stCondLst>
                            <p:childTnLst>
                              <p:par>
                                <p:cTn id="36" presetID="2" presetClass="exit" presetSubtype="4" fill="hold" nodeType="afterEffect">
                                  <p:stCondLst>
                                    <p:cond delay="4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7" dur="12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2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11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4000"/>
                            </p:stCondLst>
                            <p:childTnLst>
                              <p:par>
                                <p:cTn id="41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4" name="Picture 4" descr="Imagen relacionad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2492896"/>
            <a:ext cx="3952875" cy="3800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 descr="Resultado de imagen para professor 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052736"/>
            <a:ext cx="3402658" cy="5543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Resultado de imagen para educaciÃ³n sexual desde temprana eda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2132856"/>
            <a:ext cx="4752528" cy="2932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1 Título"/>
          <p:cNvSpPr txBox="1">
            <a:spLocks/>
          </p:cNvSpPr>
          <p:nvPr/>
        </p:nvSpPr>
        <p:spPr>
          <a:xfrm>
            <a:off x="892943" y="76659"/>
            <a:ext cx="7704856" cy="1800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9600" dirty="0" smtClean="0">
                <a:solidFill>
                  <a:srgbClr val="00B0F0"/>
                </a:solidFill>
                <a:latin typeface="Opificio" panose="02000506000000020004" pitchFamily="2" charset="0"/>
              </a:rPr>
              <a:t/>
            </a:r>
            <a:br>
              <a:rPr lang="es-ES" sz="9600" dirty="0" smtClean="0">
                <a:solidFill>
                  <a:srgbClr val="00B0F0"/>
                </a:solidFill>
                <a:latin typeface="Opificio" panose="02000506000000020004" pitchFamily="2" charset="0"/>
              </a:rPr>
            </a:br>
            <a:r>
              <a:rPr lang="es-ES" sz="9600" b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ificio" panose="02000506000000020004" pitchFamily="2" charset="0"/>
              </a:rPr>
              <a:t>E</a:t>
            </a:r>
            <a:r>
              <a:rPr lang="es-ES" sz="9600" b="1" dirty="0" smtClean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ificio" panose="02000506000000020004" pitchFamily="2" charset="0"/>
              </a:rPr>
              <a:t>S</a:t>
            </a:r>
            <a:r>
              <a:rPr lang="es-ES" sz="9600" b="1" dirty="0" smtClean="0">
                <a:solidFill>
                  <a:srgbClr val="F650F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ificio" panose="02000506000000020004" pitchFamily="2" charset="0"/>
              </a:rPr>
              <a:t>A</a:t>
            </a:r>
            <a:r>
              <a:rPr lang="es-ES" sz="96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ificio" panose="02000506000000020004" pitchFamily="2" charset="0"/>
              </a:rPr>
              <a:t>C</a:t>
            </a:r>
            <a:r>
              <a:rPr lang="es-ES" sz="9600" dirty="0" smtClean="0">
                <a:solidFill>
                  <a:srgbClr val="00B0F0"/>
                </a:solidFill>
                <a:latin typeface="Opificio" panose="02000506000000020004" pitchFamily="2" charset="0"/>
              </a:rPr>
              <a:t/>
            </a:r>
            <a:br>
              <a:rPr lang="es-ES" sz="9600" dirty="0" smtClean="0">
                <a:solidFill>
                  <a:srgbClr val="00B0F0"/>
                </a:solidFill>
                <a:latin typeface="Opificio" panose="02000506000000020004" pitchFamily="2" charset="0"/>
              </a:rPr>
            </a:br>
            <a:endParaRPr lang="es-CO" sz="9600" dirty="0">
              <a:solidFill>
                <a:srgbClr val="00B0F0"/>
              </a:solidFill>
              <a:latin typeface="Opificio" panose="02000506000000020004" pitchFamily="2" charset="0"/>
            </a:endParaRPr>
          </a:p>
        </p:txBody>
      </p:sp>
      <p:pic>
        <p:nvPicPr>
          <p:cNvPr id="2052" name="Picture 4" descr="Imagen relacionad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5090" y="1976294"/>
            <a:ext cx="5640561" cy="4317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88640" y="2754742"/>
            <a:ext cx="4031562" cy="231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39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9900">
        <p:split orient="vert"/>
      </p:transition>
    </mc:Choice>
    <mc:Fallback xmlns="">
      <p:transition advClick="0" advTm="299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8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800"/>
                            </p:stCondLst>
                            <p:childTnLst>
                              <p:par>
                                <p:cTn id="9" presetID="21" presetClass="exit" presetSubtype="1" fill="hold" nodeType="afterEffect">
                                  <p:stCondLst>
                                    <p:cond delay="225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10" dur="155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1549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600"/>
                            </p:stCondLst>
                            <p:childTnLst>
                              <p:par>
                                <p:cTn id="13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6600"/>
                            </p:stCondLst>
                            <p:childTnLst>
                              <p:par>
                                <p:cTn id="20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2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2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2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0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2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2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0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7600"/>
                            </p:stCondLst>
                            <p:childTnLst>
                              <p:par>
                                <p:cTn id="33" presetID="6" presetClass="exit" presetSubtype="32" fill="hold" nodeType="afterEffect">
                                  <p:stCondLst>
                                    <p:cond delay="600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34" dur="2000"/>
                                        <p:tgtEl>
                                          <p:spTgt spid="102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6" presetClass="exit" presetSubtype="32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37" dur="2000"/>
                                        <p:tgtEl>
                                          <p:spTgt spid="102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6" presetClass="entr" presetSubtype="16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1" dur="20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5600"/>
                            </p:stCondLst>
                            <p:childTnLst>
                              <p:par>
                                <p:cTn id="43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4" dur="2000" fill="hold"/>
                                        <p:tgtEl>
                                          <p:spTgt spid="2052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4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2.22222E-6 L -0.22361 -0.00834 " pathEditMode="relative" rAng="0" ptsTypes="AA">
                                      <p:cBhvr>
                                        <p:cTn id="46" dur="2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181" y="-417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9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509206" y="315572"/>
            <a:ext cx="3682752" cy="1143000"/>
          </a:xfrm>
        </p:spPr>
        <p:txBody>
          <a:bodyPr/>
          <a:lstStyle/>
          <a:p>
            <a:r>
              <a:rPr lang="es-CO" dirty="0" smtClean="0"/>
              <a:t>Clientes</a:t>
            </a:r>
            <a:endParaRPr lang="es-CO" dirty="0"/>
          </a:p>
        </p:txBody>
      </p:sp>
      <p:pic>
        <p:nvPicPr>
          <p:cNvPr id="112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4995" y="1553882"/>
            <a:ext cx="3344372" cy="13681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1 Título"/>
          <p:cNvSpPr txBox="1">
            <a:spLocks/>
          </p:cNvSpPr>
          <p:nvPr/>
        </p:nvSpPr>
        <p:spPr>
          <a:xfrm>
            <a:off x="673224" y="3123378"/>
            <a:ext cx="3682752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dirty="0" smtClean="0"/>
              <a:t>Usuarios</a:t>
            </a:r>
            <a:endParaRPr lang="es-CO" dirty="0"/>
          </a:p>
        </p:txBody>
      </p:sp>
      <p:pic>
        <p:nvPicPr>
          <p:cNvPr id="3076" name="Picture 4" descr="Resultado de imagen para Colegi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1537402"/>
            <a:ext cx="3341091" cy="1870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ángulo 22"/>
          <p:cNvSpPr/>
          <p:nvPr/>
        </p:nvSpPr>
        <p:spPr>
          <a:xfrm>
            <a:off x="5959493" y="935352"/>
            <a:ext cx="143020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28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Colegios</a:t>
            </a:r>
            <a:endParaRPr lang="es-ES" sz="28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24" name="Picture 4" descr="Imagen relacionad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9493" y="4464307"/>
            <a:ext cx="1756689" cy="1688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6" descr="Resultado de imagen para professor 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8516" y="4077072"/>
            <a:ext cx="1512168" cy="2463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Flecha derecha 16"/>
          <p:cNvSpPr/>
          <p:nvPr/>
        </p:nvSpPr>
        <p:spPr>
          <a:xfrm>
            <a:off x="3707904" y="4941168"/>
            <a:ext cx="1872208" cy="6480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ángulo 26"/>
          <p:cNvSpPr/>
          <p:nvPr/>
        </p:nvSpPr>
        <p:spPr>
          <a:xfrm>
            <a:off x="3949705" y="4520596"/>
            <a:ext cx="1011816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28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Canal</a:t>
            </a:r>
            <a:endParaRPr lang="es-ES" sz="28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49066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9900">
        <p:split orient="vert"/>
      </p:transition>
    </mc:Choice>
    <mc:Fallback xmlns="">
      <p:transition advClick="0" advTm="199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11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31" presetClass="entr" presetSubtype="0" fill="hold" grpId="0" nodeType="after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7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7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7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7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1" presetClass="entr" presetSubtype="0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8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8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8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8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1" presetClass="entr" presetSubtype="0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8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8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8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8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7050"/>
                            </p:stCondLst>
                            <p:childTnLst>
                              <p:par>
                                <p:cTn id="37" presetID="2" presetClass="entr" presetSubtype="8" fill="hold" grpId="0" nodeType="after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8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8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6" presetClass="emph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1300" tmFilter="0, 0; .2, .5; .8, .5; 1, 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3" dur="650" autoRev="1" fill="hold"/>
                                        <p:tgtEl>
                                          <p:spTgt spid="2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4" presetID="2" presetClass="entr" presetSubtype="8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8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8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8" grpId="0"/>
      <p:bldP spid="23" grpId="0"/>
      <p:bldP spid="17" grpId="0" animBg="1"/>
      <p:bldP spid="2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>
                <a:solidFill>
                  <a:schemeClr val="tx2">
                    <a:lumMod val="40000"/>
                    <a:lumOff val="60000"/>
                  </a:schemeClr>
                </a:solidFill>
              </a:rPr>
              <a:t>Estructura de costo</a:t>
            </a:r>
          </a:p>
        </p:txBody>
      </p:sp>
      <p:pic>
        <p:nvPicPr>
          <p:cNvPr id="4098" name="Picture 2" descr="Resultado de imagen para estructuras de servido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881" y="1606629"/>
            <a:ext cx="4032448" cy="1832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Resultado de imagen para capacitaciÃ³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1617305"/>
            <a:ext cx="2571750" cy="227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Resultado de imagen para instalaciones oficin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4365104"/>
            <a:ext cx="2820984" cy="1795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Resultado de imagen para publicidad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1586" y="4437112"/>
            <a:ext cx="3384376" cy="1800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1272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39900">
        <p:split orient="vert"/>
      </p:transition>
    </mc:Choice>
    <mc:Fallback xmlns="">
      <p:transition advClick="0" advTm="399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500"/>
                            </p:stCondLst>
                            <p:childTnLst>
                              <p:par>
                                <p:cTn id="13" presetID="31" presetClass="entr" presetSubtype="0" fill="hold" nodeType="afterEffect">
                                  <p:stCondLst>
                                    <p:cond delay="14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8500"/>
                            </p:stCondLst>
                            <p:childTnLst>
                              <p:par>
                                <p:cTn id="20" presetID="21" presetClass="entr" presetSubtype="1" fill="hold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4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4500"/>
                            </p:stCondLst>
                            <p:childTnLst>
                              <p:par>
                                <p:cTn id="24" presetID="26" presetClass="entr" presetSubtype="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10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10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10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10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10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10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10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10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>
                <a:solidFill>
                  <a:srgbClr val="00B0F0"/>
                </a:solidFill>
              </a:rPr>
              <a:t>Alianzas claves</a:t>
            </a:r>
          </a:p>
        </p:txBody>
      </p:sp>
      <p:pic>
        <p:nvPicPr>
          <p:cNvPr id="4" name="Picture 2" descr="Imagen relacionad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607159"/>
            <a:ext cx="2592288" cy="2160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Imagen relacionad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9296" y="1596131"/>
            <a:ext cx="3257504" cy="2160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Resultado de imagen para eps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4077072"/>
            <a:ext cx="3760973" cy="2507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4602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9900">
        <p:split orient="vert"/>
      </p:transition>
    </mc:Choice>
    <mc:Fallback xmlns="">
      <p:transition advClick="0" advTm="199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1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1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12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916832"/>
            <a:ext cx="3715915" cy="3715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975" y="620688"/>
            <a:ext cx="3851498" cy="58112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upo 1"/>
          <p:cNvGrpSpPr/>
          <p:nvPr/>
        </p:nvGrpSpPr>
        <p:grpSpPr>
          <a:xfrm>
            <a:off x="5796136" y="2298445"/>
            <a:ext cx="1512168" cy="1863525"/>
            <a:chOff x="5796136" y="116632"/>
            <a:chExt cx="1512168" cy="1863525"/>
          </a:xfrm>
        </p:grpSpPr>
        <p:sp>
          <p:nvSpPr>
            <p:cNvPr id="4" name="3 Flecha abajo"/>
            <p:cNvSpPr/>
            <p:nvPr/>
          </p:nvSpPr>
          <p:spPr>
            <a:xfrm>
              <a:off x="5796136" y="116632"/>
              <a:ext cx="1512168" cy="1863525"/>
            </a:xfrm>
            <a:prstGeom prst="downArrow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 smtClean="0"/>
            </a:p>
            <a:p>
              <a:pPr algn="ctr"/>
              <a:endParaRPr lang="es-ES" dirty="0"/>
            </a:p>
            <a:p>
              <a:pPr algn="ctr"/>
              <a:endParaRPr lang="es-ES" dirty="0" smtClean="0"/>
            </a:p>
            <a:p>
              <a:pPr algn="ctr"/>
              <a:endParaRPr lang="es-ES" dirty="0"/>
            </a:p>
          </p:txBody>
        </p:sp>
        <p:sp>
          <p:nvSpPr>
            <p:cNvPr id="5" name="4 CuadroTexto"/>
            <p:cNvSpPr txBox="1"/>
            <p:nvPr/>
          </p:nvSpPr>
          <p:spPr>
            <a:xfrm rot="20549534">
              <a:off x="6061953" y="764348"/>
              <a:ext cx="1068815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400" dirty="0" smtClean="0">
                  <a:latin typeface="Algerian" panose="04020705040A02060702" pitchFamily="82" charset="0"/>
                </a:rPr>
                <a:t>19,5%</a:t>
              </a:r>
              <a:endParaRPr lang="es-CO" sz="2400" dirty="0" smtClean="0">
                <a:latin typeface="Algerian" panose="04020705040A02060702" pitchFamily="82" charset="0"/>
              </a:endParaRPr>
            </a:p>
            <a:p>
              <a:endParaRPr lang="es-CO" dirty="0"/>
            </a:p>
          </p:txBody>
        </p:sp>
      </p:grpSp>
      <p:pic>
        <p:nvPicPr>
          <p:cNvPr id="1026" name="Picture 2" descr="Resultado de imagen para icb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1012" y="2003885"/>
            <a:ext cx="1921577" cy="22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0430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9900">
        <p:split orient="vert"/>
      </p:transition>
    </mc:Choice>
    <mc:Fallback xmlns="">
      <p:transition advClick="0" advTm="199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1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2" presetClass="path" presetSubtype="0" accel="50000" decel="5000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animMotion origin="layout" path="M -0.01961 -0.00254 L -0.01961 -0.31759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576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400"/>
                            </p:stCondLst>
                            <p:childTnLst>
                              <p:par>
                                <p:cTn id="1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215 -0.02014 L 0.38611 -0.28981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913" y="-134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7400"/>
                            </p:stCondLst>
                            <p:childTnLst>
                              <p:par>
                                <p:cTn id="18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24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4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4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24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9800"/>
                            </p:stCondLst>
                            <p:childTnLst>
                              <p:par>
                                <p:cTn id="25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323528" y="548680"/>
            <a:ext cx="8435280" cy="1916832"/>
          </a:xfrm>
        </p:spPr>
        <p:txBody>
          <a:bodyPr>
            <a:normAutofit/>
          </a:bodyPr>
          <a:lstStyle/>
          <a:p>
            <a:r>
              <a:rPr lang="es-ES" dirty="0" smtClean="0">
                <a:latin typeface="Opificio" panose="02000506000000020004" pitchFamily="2" charset="0"/>
              </a:rPr>
              <a:t>Violencia de genero.</a:t>
            </a:r>
            <a:endParaRPr lang="es-CO" dirty="0">
              <a:latin typeface="Opificio" panose="02000506000000020004" pitchFamily="2" charset="0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8144" y="2564904"/>
            <a:ext cx="2330030" cy="3212409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2276872"/>
            <a:ext cx="2712765" cy="3396411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5857" y="4203038"/>
            <a:ext cx="2054680" cy="1314194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21498" y="2780928"/>
            <a:ext cx="1920068" cy="1826230"/>
          </a:xfrm>
          <a:prstGeom prst="rect">
            <a:avLst/>
          </a:prstGeom>
        </p:spPr>
      </p:pic>
      <p:sp>
        <p:nvSpPr>
          <p:cNvPr id="11" name="1 Título"/>
          <p:cNvSpPr txBox="1">
            <a:spLocks/>
          </p:cNvSpPr>
          <p:nvPr/>
        </p:nvSpPr>
        <p:spPr>
          <a:xfrm>
            <a:off x="760762" y="2090746"/>
            <a:ext cx="7704856" cy="1800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9600" dirty="0" smtClean="0">
                <a:solidFill>
                  <a:srgbClr val="00B0F0"/>
                </a:solidFill>
                <a:latin typeface="Opificio" panose="02000506000000020004" pitchFamily="2" charset="0"/>
              </a:rPr>
              <a:t/>
            </a:r>
            <a:br>
              <a:rPr lang="es-ES" sz="9600" dirty="0" smtClean="0">
                <a:solidFill>
                  <a:srgbClr val="00B0F0"/>
                </a:solidFill>
                <a:latin typeface="Opificio" panose="02000506000000020004" pitchFamily="2" charset="0"/>
              </a:rPr>
            </a:br>
            <a:r>
              <a:rPr lang="es-ES" sz="9600" b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ificio" panose="02000506000000020004" pitchFamily="2" charset="0"/>
              </a:rPr>
              <a:t>E</a:t>
            </a:r>
            <a:r>
              <a:rPr lang="es-ES" sz="9600" b="1" dirty="0" smtClean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ificio" panose="02000506000000020004" pitchFamily="2" charset="0"/>
              </a:rPr>
              <a:t>S</a:t>
            </a:r>
            <a:r>
              <a:rPr lang="es-ES" sz="9600" b="1" dirty="0" smtClean="0">
                <a:solidFill>
                  <a:srgbClr val="F650F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ificio" panose="02000506000000020004" pitchFamily="2" charset="0"/>
              </a:rPr>
              <a:t>A</a:t>
            </a:r>
            <a:r>
              <a:rPr lang="es-ES" sz="96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ificio" panose="02000506000000020004" pitchFamily="2" charset="0"/>
              </a:rPr>
              <a:t>C</a:t>
            </a:r>
            <a:r>
              <a:rPr lang="es-ES" sz="9600" dirty="0" smtClean="0">
                <a:solidFill>
                  <a:srgbClr val="00B0F0"/>
                </a:solidFill>
                <a:latin typeface="Opificio" panose="02000506000000020004" pitchFamily="2" charset="0"/>
              </a:rPr>
              <a:t/>
            </a:r>
            <a:br>
              <a:rPr lang="es-ES" sz="9600" dirty="0" smtClean="0">
                <a:solidFill>
                  <a:srgbClr val="00B0F0"/>
                </a:solidFill>
                <a:latin typeface="Opificio" panose="02000506000000020004" pitchFamily="2" charset="0"/>
              </a:rPr>
            </a:br>
            <a:endParaRPr lang="es-CO" sz="9600" dirty="0">
              <a:solidFill>
                <a:srgbClr val="00B0F0"/>
              </a:solidFill>
              <a:latin typeface="Opificio" panose="02000506000000020004" pitchFamily="2" charset="0"/>
            </a:endParaRPr>
          </a:p>
        </p:txBody>
      </p:sp>
      <p:sp>
        <p:nvSpPr>
          <p:cNvPr id="10" name="Rectángulo 9"/>
          <p:cNvSpPr/>
          <p:nvPr/>
        </p:nvSpPr>
        <p:spPr>
          <a:xfrm>
            <a:off x="1426052" y="3619264"/>
            <a:ext cx="6230232" cy="9814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s-US" dirty="0">
                <a:solidFill>
                  <a:srgbClr val="00B0F0"/>
                </a:solidFill>
                <a:latin typeface="Bodoni MT" panose="020706030806060202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Herramienta educativa y de comunicación que busca la disminución de embarazos no planeados en Adolescentes de la localidad.</a:t>
            </a:r>
            <a:endParaRPr lang="en-US" dirty="0">
              <a:solidFill>
                <a:srgbClr val="00B0F0"/>
              </a:solidFill>
              <a:latin typeface="Bodoni MT" panose="02070603080606020203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3221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9900">
        <p:split orient="vert"/>
      </p:transition>
    </mc:Choice>
    <mc:Fallback xmlns="">
      <p:transition advClick="0" advTm="199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9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9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9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900"/>
                            </p:stCondLst>
                            <p:childTnLst>
                              <p:par>
                                <p:cTn id="12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1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1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1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1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1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1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1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1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900"/>
                            </p:stCondLst>
                            <p:childTnLst>
                              <p:par>
                                <p:cTn id="2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0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900"/>
                            </p:stCondLst>
                            <p:childTnLst>
                              <p:par>
                                <p:cTn id="32" presetID="1" presetClass="exit" presetSubtype="0" fill="hold" grpId="1" nodeType="afterEffect">
                                  <p:stCondLst>
                                    <p:cond delay="31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xit" presetSubtype="0" fill="hold" nodeType="withEffect">
                                  <p:stCondLst>
                                    <p:cond delay="31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nodeType="withEffect">
                                  <p:stCondLst>
                                    <p:cond delay="31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xit" presetSubtype="0" fill="hold" nodeType="withEffect">
                                  <p:stCondLst>
                                    <p:cond delay="31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xit" presetSubtype="0" fill="hold" nodeType="withEffect">
                                  <p:stCondLst>
                                    <p:cond delay="31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8000"/>
                            </p:stCondLst>
                            <p:childTnLst>
                              <p:par>
                                <p:cTn id="43" presetID="31" presetClass="entr" presetSubtype="0" fill="hold" grpId="0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7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7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7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7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9100"/>
                            </p:stCondLst>
                            <p:childTnLst>
                              <p:par>
                                <p:cTn id="50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95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3006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96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96" tmFilter="0, 0; 0.125,0.2665; 0.25,0.4; 0.375,0.465; 0.5,0.5;  0.625,0.535; 0.75,0.6; 0.875,0.7335; 1,1">
                                          <p:stCondLst>
                                            <p:cond delay="109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48" tmFilter="0, 0; 0.125,0.2665; 0.25,0.4; 0.375,0.465; 0.5,0.5;  0.625,0.535; 0.75,0.6; 0.875,0.7335; 1,1">
                                          <p:stCondLst>
                                            <p:cond delay="2185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271" tmFilter="0, 0; 0.125,0.2665; 0.25,0.4; 0.375,0.465; 0.5,0.5;  0.625,0.535; 0.75,0.6; 0.875,0.7335; 1,1">
                                          <p:stCondLst>
                                            <p:cond delay="273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8" dur="43">
                                          <p:stCondLst>
                                            <p:cond delay="107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9" dur="274" decel="50000">
                                          <p:stCondLst>
                                            <p:cond delay="1115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0" dur="43">
                                          <p:stCondLst>
                                            <p:cond delay="2165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1" dur="274" decel="50000">
                                          <p:stCondLst>
                                            <p:cond delay="22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2" dur="43">
                                          <p:stCondLst>
                                            <p:cond delay="270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3" dur="274" decel="50000">
                                          <p:stCondLst>
                                            <p:cond delay="275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4" dur="43">
                                          <p:stCondLst>
                                            <p:cond delay="2983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5" dur="274" decel="50000">
                                          <p:stCondLst>
                                            <p:cond delay="302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11" grpId="0"/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395536" y="476672"/>
            <a:ext cx="8240285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  <a:innerShdw blurRad="63500" dist="50800" dir="10800000">
                    <a:prstClr val="black">
                      <a:alpha val="50000"/>
                    </a:prstClr>
                  </a:innerShdw>
                </a:effectLst>
              </a:rPr>
              <a:t>Usaremos la Metodología de enseñanza del Profesor</a:t>
            </a:r>
            <a:endParaRPr lang="es-ES" sz="54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glow rad="139700">
                  <a:schemeClr val="accent1">
                    <a:satMod val="175000"/>
                    <a:alpha val="40000"/>
                  </a:schemeClr>
                </a:glow>
                <a:innerShdw blurRad="63500" dist="50800" dir="10800000">
                  <a:prstClr val="black">
                    <a:alpha val="50000"/>
                  </a:prstClr>
                </a:innerShdw>
              </a:effectLst>
            </a:endParaRPr>
          </a:p>
        </p:txBody>
      </p:sp>
      <p:sp>
        <p:nvSpPr>
          <p:cNvPr id="7" name="Rectángulo 6"/>
          <p:cNvSpPr/>
          <p:nvPr/>
        </p:nvSpPr>
        <p:spPr>
          <a:xfrm>
            <a:off x="891282" y="5410480"/>
            <a:ext cx="7505452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Luis Miguel Bermúdez Gutiérrez</a:t>
            </a:r>
            <a:endParaRPr lang="es-ES" sz="4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pic>
        <p:nvPicPr>
          <p:cNvPr id="1026" name="Picture 2" descr="Imagen relacionad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389047"/>
            <a:ext cx="3456384" cy="2880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sultado de imagen para premio compartir al maestr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2261726"/>
            <a:ext cx="2088232" cy="1318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n relaciona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7677" y="3657099"/>
            <a:ext cx="1445070" cy="1445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7300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9900">
        <p:split orient="vert"/>
      </p:transition>
    </mc:Choice>
    <mc:Fallback xmlns="">
      <p:transition advClick="0" advTm="199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8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8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8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8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9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800"/>
                            </p:stCondLst>
                            <p:childTnLst>
                              <p:par>
                                <p:cTn id="19" presetID="16" presetClass="entr" presetSubtype="26" fill="hold" nodeType="after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21" dur="22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7250"/>
                            </p:stCondLst>
                            <p:childTnLst>
                              <p:par>
                                <p:cTn id="23" presetID="2" presetClass="entr" presetSubtype="2" fill="hold" nodeType="after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9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9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Imagen relacionad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988840"/>
            <a:ext cx="6046841" cy="2806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Resultado de imagen para aplicativos como apoyo en clases de colegio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509" y="2098852"/>
            <a:ext cx="6499182" cy="3168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Resultado de imagen para simbolo de mensaje celula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2801" y="1988840"/>
            <a:ext cx="3464598" cy="3388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Resultado de imagen para eps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442588"/>
            <a:ext cx="5848812" cy="3899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ángulo 4"/>
          <p:cNvSpPr/>
          <p:nvPr/>
        </p:nvSpPr>
        <p:spPr>
          <a:xfrm>
            <a:off x="1197762" y="2921168"/>
            <a:ext cx="6554471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20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Registro y monitoreo del seguimiento de las acciones del estudiante y padre desde el inicio de estudio hasta culminar el bachillerato</a:t>
            </a:r>
            <a:endParaRPr lang="es-ES" sz="20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17899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9900">
        <p:split orient="vert"/>
      </p:transition>
    </mc:Choice>
    <mc:Fallback xmlns="">
      <p:transition advClick="0" advTm="299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1500" fill="hold"/>
                                        <p:tgtEl>
                                          <p:spTgt spid="1028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4.07407E-6 L -0.23612 -0.24676 " pathEditMode="relative" rAng="0" ptsTypes="AA">
                                      <p:cBhvr>
                                        <p:cTn id="12" dur="1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806" y="-1233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4000"/>
                            </p:stCondLst>
                            <p:childTnLst>
                              <p:par>
                                <p:cTn id="14" presetID="22" presetClass="entr" presetSubtype="4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2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7000"/>
                            </p:stCondLst>
                            <p:childTnLst>
                              <p:par>
                                <p:cTn id="18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9" dur="2000" fill="hold"/>
                                        <p:tgtEl>
                                          <p:spTgt spid="2050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2.96296E-6 L 0.21424 -0.28912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712" y="-1446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9000"/>
                            </p:stCondLst>
                            <p:childTnLst>
                              <p:par>
                                <p:cTn id="23" presetID="6" presetClass="entr" presetSubtype="16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" dur="1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1500"/>
                            </p:stCondLst>
                            <p:childTnLst>
                              <p:par>
                                <p:cTn id="27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8" dur="2000" fill="hold"/>
                                        <p:tgtEl>
                                          <p:spTgt spid="2052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2.96296E-6 L -0.23612 0.16227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806" y="810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3500"/>
                            </p:stCondLst>
                            <p:childTnLst>
                              <p:par>
                                <p:cTn id="32" presetID="6" presetClass="entr" presetSubtype="16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4" dur="1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6000"/>
                            </p:stCondLst>
                            <p:childTnLst>
                              <p:par>
                                <p:cTn id="36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7" dur="2000" fill="hold"/>
                                        <p:tgtEl>
                                          <p:spTgt spid="2054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4.07407E-6 L 0.225 0.20463 " pathEditMode="relative" rAng="0" ptsTypes="AA">
                                      <p:cBhvr>
                                        <p:cTn id="39" dur="20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250" y="102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8000"/>
                            </p:stCondLst>
                            <p:childTnLst>
                              <p:par>
                                <p:cTn id="41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3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Imagen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0" y="15755"/>
            <a:ext cx="5544616" cy="1178231"/>
          </a:xfrm>
          <a:prstGeom prst="rect">
            <a:avLst/>
          </a:prstGeom>
        </p:spPr>
      </p:pic>
      <p:pic>
        <p:nvPicPr>
          <p:cNvPr id="6149" name="Picture 5" descr="Resultado de imagen para android 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54460"/>
            <a:ext cx="9144000" cy="5445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1497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9900">
        <p:split orient="vert"/>
      </p:transition>
    </mc:Choice>
    <mc:Fallback xmlns="">
      <p:transition advClick="0" advTm="9900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79" r="4220" b="5258"/>
          <a:stretch/>
        </p:blipFill>
        <p:spPr bwMode="auto">
          <a:xfrm>
            <a:off x="-16630" y="3349686"/>
            <a:ext cx="7178132" cy="35083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05" r="12199" b="9375"/>
          <a:stretch/>
        </p:blipFill>
        <p:spPr bwMode="auto">
          <a:xfrm>
            <a:off x="0" y="6539"/>
            <a:ext cx="6604557" cy="34224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" t="13730" r="10282" b="10701"/>
          <a:stretch/>
        </p:blipFill>
        <p:spPr bwMode="auto">
          <a:xfrm>
            <a:off x="2957896" y="1340768"/>
            <a:ext cx="6186104" cy="29702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59283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9900">
        <p:split orient="vert"/>
      </p:transition>
    </mc:Choice>
    <mc:Fallback xmlns="">
      <p:transition advClick="0" advTm="199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3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700" fill="hold"/>
                                        <p:tgtEl>
                                          <p:spTgt spid="71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700" fill="hold"/>
                                        <p:tgtEl>
                                          <p:spTgt spid="71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700" fill="hold"/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2700"/>
                                        <p:tgtEl>
                                          <p:spTgt spid="7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6700"/>
                            </p:stCondLst>
                            <p:childTnLst>
                              <p:par>
                                <p:cTn id="16" presetID="26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66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2095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64" tmFilter="0, 0; 0.125,0.2665; 0.25,0.4; 0.375,0.465; 0.5,0.5;  0.625,0.535; 0.75,0.6; 0.875,0.7335; 1,1">
                                          <p:stCondLst>
                                            <p:cond delay="764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382" tmFilter="0, 0; 0.125,0.2665; 0.25,0.4; 0.375,0.465; 0.5,0.5;  0.625,0.535; 0.75,0.6; 0.875,0.7335; 1,1">
                                          <p:stCondLst>
                                            <p:cond delay="1523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89" tmFilter="0, 0; 0.125,0.2665; 0.25,0.4; 0.375,0.465; 0.5,0.5;  0.625,0.535; 0.75,0.6; 0.875,0.7335; 1,1">
                                          <p:stCondLst>
                                            <p:cond delay="1904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4" dur="30">
                                          <p:stCondLst>
                                            <p:cond delay="747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5" dur="191" decel="50000">
                                          <p:stCondLst>
                                            <p:cond delay="777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30">
                                          <p:stCondLst>
                                            <p:cond delay="1509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7" dur="191" decel="50000">
                                          <p:stCondLst>
                                            <p:cond delay="1539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8" dur="30">
                                          <p:stCondLst>
                                            <p:cond delay="1888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9" dur="191" decel="50000">
                                          <p:stCondLst>
                                            <p:cond delay="1918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0" dur="30">
                                          <p:stCondLst>
                                            <p:cond delay="2079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1" dur="191" decel="50000">
                                          <p:stCondLst>
                                            <p:cond delay="2109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43792">
            <a:off x="2737280" y="2244848"/>
            <a:ext cx="3677582" cy="23079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70724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9900">
        <p:split orient="vert"/>
      </p:transition>
    </mc:Choice>
    <mc:Fallback xmlns="">
      <p:transition advClick="0" advTm="199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4099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4500" tmFilter="0, 0; .2, .5; .8, .5; 1, 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250" autoRev="1" fill="hold"/>
                                        <p:tgtEl>
                                          <p:spTgt spid="409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6500"/>
                            </p:stCondLst>
                            <p:childTnLst>
                              <p:par>
                                <p:cTn id="12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3" dur="53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1060" fill="hold">
                                          <p:stCondLst>
                                            <p:cond delay="106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5" dur="1060" fill="hold">
                                          <p:stCondLst>
                                            <p:cond delay="212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6" dur="1060" fill="hold">
                                          <p:stCondLst>
                                            <p:cond delay="318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7" dur="1060" fill="hold">
                                          <p:stCondLst>
                                            <p:cond delay="424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605" y="0"/>
            <a:ext cx="8412041" cy="6669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64198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9900">
        <p:split orient="vert"/>
      </p:transition>
    </mc:Choice>
    <mc:Fallback xmlns="">
      <p:transition advClick="0" advTm="199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1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1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1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100"/>
                            </p:stCondLst>
                            <p:childTnLst>
                              <p:par>
                                <p:cTn id="11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69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1380" fill="hold">
                                          <p:stCondLst>
                                            <p:cond delay="138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1380" fill="hold">
                                          <p:stCondLst>
                                            <p:cond delay="276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1380" fill="hold">
                                          <p:stCondLst>
                                            <p:cond delay="414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1380" fill="hold">
                                          <p:stCondLst>
                                            <p:cond delay="552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0"/>
                            </p:stCondLst>
                            <p:childTnLst>
                              <p:par>
                                <p:cTn id="18" presetID="21" presetClass="exit" presetSubtype="1" fill="hold" nodeType="afterEffect">
                                  <p:stCondLst>
                                    <p:cond delay="975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19" dur="20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973</TotalTime>
  <Words>102</Words>
  <Application>Microsoft Office PowerPoint</Application>
  <PresentationFormat>Presentación en pantalla (4:3)</PresentationFormat>
  <Paragraphs>28</Paragraphs>
  <Slides>16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16</vt:i4>
      </vt:variant>
    </vt:vector>
  </HeadingPairs>
  <TitlesOfParts>
    <vt:vector size="23" baseType="lpstr">
      <vt:lpstr>Algerian</vt:lpstr>
      <vt:lpstr>Arial</vt:lpstr>
      <vt:lpstr>Bodoni MT</vt:lpstr>
      <vt:lpstr>Calibri</vt:lpstr>
      <vt:lpstr>Opificio</vt:lpstr>
      <vt:lpstr>Times New Roman</vt:lpstr>
      <vt:lpstr>Tema de Office</vt:lpstr>
      <vt:lpstr> ESAC </vt:lpstr>
      <vt:lpstr>Presentación de PowerPoint</vt:lpstr>
      <vt:lpstr>Violencia de genero.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Clientes</vt:lpstr>
      <vt:lpstr>Estructura de costo</vt:lpstr>
      <vt:lpstr>Alianzas claves</vt:lpstr>
    </vt:vector>
  </TitlesOfParts>
  <Company>Hewlett-Packard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User</dc:creator>
  <cp:lastModifiedBy>CAPACITACION</cp:lastModifiedBy>
  <cp:revision>70</cp:revision>
  <dcterms:created xsi:type="dcterms:W3CDTF">2018-10-05T16:02:24Z</dcterms:created>
  <dcterms:modified xsi:type="dcterms:W3CDTF">2018-10-08T20:42:23Z</dcterms:modified>
</cp:coreProperties>
</file>